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64" r:id="rId4"/>
    <p:sldId id="258" r:id="rId5"/>
    <p:sldId id="265" r:id="rId6"/>
    <p:sldId id="274" r:id="rId7"/>
    <p:sldId id="259" r:id="rId8"/>
    <p:sldId id="267" r:id="rId9"/>
    <p:sldId id="266" r:id="rId10"/>
    <p:sldId id="268" r:id="rId11"/>
    <p:sldId id="269" r:id="rId12"/>
    <p:sldId id="270" r:id="rId13"/>
    <p:sldId id="279" r:id="rId14"/>
    <p:sldId id="281" r:id="rId15"/>
    <p:sldId id="282" r:id="rId16"/>
    <p:sldId id="284" r:id="rId17"/>
    <p:sldId id="272" r:id="rId18"/>
    <p:sldId id="260" r:id="rId19"/>
    <p:sldId id="273" r:id="rId20"/>
    <p:sldId id="261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90FEA7-7E14-4D73-932B-A1680534755E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</dgm:pt>
    <dgm:pt modelId="{DD5E8DF0-5732-4BB7-8A04-2D389920C7C3}">
      <dgm:prSet phldrT="[Text]" custT="1"/>
      <dgm:spPr/>
      <dgm:t>
        <a:bodyPr/>
        <a:lstStyle/>
        <a:p>
          <a:r>
            <a:rPr lang="ko-KR" altLang="en-US" sz="4400" b="1" dirty="0"/>
            <a:t>대한제국</a:t>
          </a:r>
          <a:endParaRPr lang="en-US" altLang="ko-KR" sz="4400" b="1" dirty="0"/>
        </a:p>
        <a:p>
          <a:r>
            <a:rPr lang="en-US" sz="3000" dirty="0"/>
            <a:t>1897-1910</a:t>
          </a:r>
        </a:p>
        <a:p>
          <a:r>
            <a:rPr lang="en-US" sz="3000" dirty="0"/>
            <a:t>Great Korean Empire</a:t>
          </a:r>
        </a:p>
      </dgm:t>
    </dgm:pt>
    <dgm:pt modelId="{DE5BF4EF-90E3-4141-A13C-CB81C237C4C4}" type="parTrans" cxnId="{39E23972-9C02-4662-928D-249831CDABC9}">
      <dgm:prSet/>
      <dgm:spPr/>
      <dgm:t>
        <a:bodyPr/>
        <a:lstStyle/>
        <a:p>
          <a:endParaRPr lang="en-US"/>
        </a:p>
      </dgm:t>
    </dgm:pt>
    <dgm:pt modelId="{598196AE-5071-4E66-9B54-AADA7645F55F}" type="sibTrans" cxnId="{39E23972-9C02-4662-928D-249831CDABC9}">
      <dgm:prSet/>
      <dgm:spPr/>
      <dgm:t>
        <a:bodyPr/>
        <a:lstStyle/>
        <a:p>
          <a:endParaRPr lang="en-US"/>
        </a:p>
      </dgm:t>
    </dgm:pt>
    <dgm:pt modelId="{1B61BAC4-4D89-4D3A-BB08-C406431028DE}">
      <dgm:prSet phldrT="[Text]" custT="1"/>
      <dgm:spPr/>
      <dgm:t>
        <a:bodyPr/>
        <a:lstStyle/>
        <a:p>
          <a:r>
            <a:rPr lang="ko-KR" altLang="en-US" sz="4400" b="1" dirty="0"/>
            <a:t>임시정부</a:t>
          </a:r>
          <a:endParaRPr lang="en-US" altLang="ko-KR" sz="4400" b="1" dirty="0"/>
        </a:p>
        <a:p>
          <a:r>
            <a:rPr lang="en-US" sz="3000" dirty="0"/>
            <a:t>1919-1948</a:t>
          </a:r>
        </a:p>
        <a:p>
          <a:r>
            <a:rPr lang="en-US" sz="3000" dirty="0"/>
            <a:t>Provisional Government</a:t>
          </a:r>
        </a:p>
      </dgm:t>
    </dgm:pt>
    <dgm:pt modelId="{E6C568DF-F8E6-41FD-ABB1-CA83010C829F}" type="parTrans" cxnId="{7267239F-9E8B-4343-A36A-77B9FBE73B2D}">
      <dgm:prSet/>
      <dgm:spPr/>
      <dgm:t>
        <a:bodyPr/>
        <a:lstStyle/>
        <a:p>
          <a:endParaRPr lang="en-US"/>
        </a:p>
      </dgm:t>
    </dgm:pt>
    <dgm:pt modelId="{9CCD67DF-9F04-443D-8ED9-B9D1411130AF}" type="sibTrans" cxnId="{7267239F-9E8B-4343-A36A-77B9FBE73B2D}">
      <dgm:prSet/>
      <dgm:spPr/>
      <dgm:t>
        <a:bodyPr/>
        <a:lstStyle/>
        <a:p>
          <a:endParaRPr lang="en-US"/>
        </a:p>
      </dgm:t>
    </dgm:pt>
    <dgm:pt modelId="{EBABE6A3-AE24-4CDB-9B01-E08F7A725B94}">
      <dgm:prSet phldrT="[Text]" custT="1"/>
      <dgm:spPr/>
      <dgm:t>
        <a:bodyPr/>
        <a:lstStyle/>
        <a:p>
          <a:r>
            <a:rPr lang="ko-KR" altLang="en-US" sz="4400" b="1" dirty="0"/>
            <a:t>대한민국</a:t>
          </a:r>
          <a:endParaRPr lang="en-US" altLang="ko-KR" sz="4400" b="1" dirty="0"/>
        </a:p>
        <a:p>
          <a:r>
            <a:rPr lang="en-US" sz="3000" dirty="0"/>
            <a:t>1948-now</a:t>
          </a:r>
        </a:p>
        <a:p>
          <a:r>
            <a:rPr lang="en-US" sz="3000" dirty="0"/>
            <a:t>The Republic of Korea</a:t>
          </a:r>
        </a:p>
      </dgm:t>
    </dgm:pt>
    <dgm:pt modelId="{71DF8A43-5DB4-417F-84E0-F789D9063F41}" type="parTrans" cxnId="{7E4EFD85-AA89-47D2-B4BC-5EB221F5C27B}">
      <dgm:prSet/>
      <dgm:spPr/>
      <dgm:t>
        <a:bodyPr/>
        <a:lstStyle/>
        <a:p>
          <a:endParaRPr lang="en-US"/>
        </a:p>
      </dgm:t>
    </dgm:pt>
    <dgm:pt modelId="{C51E3479-1125-4049-99E6-64924C8FF059}" type="sibTrans" cxnId="{7E4EFD85-AA89-47D2-B4BC-5EB221F5C27B}">
      <dgm:prSet/>
      <dgm:spPr/>
      <dgm:t>
        <a:bodyPr/>
        <a:lstStyle/>
        <a:p>
          <a:endParaRPr lang="en-US"/>
        </a:p>
      </dgm:t>
    </dgm:pt>
    <dgm:pt modelId="{028AFB35-5A87-4902-AAD2-D1BEBE099112}" type="pres">
      <dgm:prSet presAssocID="{6090FEA7-7E14-4D73-932B-A1680534755E}" presName="Name0" presStyleCnt="0">
        <dgm:presLayoutVars>
          <dgm:dir/>
          <dgm:resizeHandles val="exact"/>
        </dgm:presLayoutVars>
      </dgm:prSet>
      <dgm:spPr/>
    </dgm:pt>
    <dgm:pt modelId="{03453A93-6712-4BE0-88BD-7ADCCB130993}" type="pres">
      <dgm:prSet presAssocID="{DD5E8DF0-5732-4BB7-8A04-2D389920C7C3}" presName="node" presStyleLbl="node1" presStyleIdx="0" presStyleCnt="3" custScaleY="250303">
        <dgm:presLayoutVars>
          <dgm:bulletEnabled val="1"/>
        </dgm:presLayoutVars>
      </dgm:prSet>
      <dgm:spPr/>
    </dgm:pt>
    <dgm:pt modelId="{AC5E22A4-FEB6-421D-844A-E275BDEE7FFA}" type="pres">
      <dgm:prSet presAssocID="{598196AE-5071-4E66-9B54-AADA7645F55F}" presName="sibTrans" presStyleLbl="sibTrans2D1" presStyleIdx="0" presStyleCnt="2"/>
      <dgm:spPr/>
    </dgm:pt>
    <dgm:pt modelId="{6B51E2FD-5669-4F63-B060-52C4E01ADFCC}" type="pres">
      <dgm:prSet presAssocID="{598196AE-5071-4E66-9B54-AADA7645F55F}" presName="connectorText" presStyleLbl="sibTrans2D1" presStyleIdx="0" presStyleCnt="2"/>
      <dgm:spPr/>
    </dgm:pt>
    <dgm:pt modelId="{D6794228-133E-4A96-A570-60569C5CBD7D}" type="pres">
      <dgm:prSet presAssocID="{1B61BAC4-4D89-4D3A-BB08-C406431028DE}" presName="node" presStyleLbl="node1" presStyleIdx="1" presStyleCnt="3" custScaleY="250303">
        <dgm:presLayoutVars>
          <dgm:bulletEnabled val="1"/>
        </dgm:presLayoutVars>
      </dgm:prSet>
      <dgm:spPr/>
    </dgm:pt>
    <dgm:pt modelId="{B2D2B4EF-AEC4-4930-B72E-4E0A25AA9F81}" type="pres">
      <dgm:prSet presAssocID="{9CCD67DF-9F04-443D-8ED9-B9D1411130AF}" presName="sibTrans" presStyleLbl="sibTrans2D1" presStyleIdx="1" presStyleCnt="2"/>
      <dgm:spPr/>
    </dgm:pt>
    <dgm:pt modelId="{4E4427D7-E14A-4557-9621-9B65D7C805DB}" type="pres">
      <dgm:prSet presAssocID="{9CCD67DF-9F04-443D-8ED9-B9D1411130AF}" presName="connectorText" presStyleLbl="sibTrans2D1" presStyleIdx="1" presStyleCnt="2"/>
      <dgm:spPr/>
    </dgm:pt>
    <dgm:pt modelId="{C9962DD8-09F8-4205-8A09-1FD639A54097}" type="pres">
      <dgm:prSet presAssocID="{EBABE6A3-AE24-4CDB-9B01-E08F7A725B94}" presName="node" presStyleLbl="node1" presStyleIdx="2" presStyleCnt="3" custScaleY="250303">
        <dgm:presLayoutVars>
          <dgm:bulletEnabled val="1"/>
        </dgm:presLayoutVars>
      </dgm:prSet>
      <dgm:spPr/>
    </dgm:pt>
  </dgm:ptLst>
  <dgm:cxnLst>
    <dgm:cxn modelId="{B89D9C2D-6037-4B2E-B2A5-1471016998DC}" type="presOf" srcId="{9CCD67DF-9F04-443D-8ED9-B9D1411130AF}" destId="{4E4427D7-E14A-4557-9621-9B65D7C805DB}" srcOrd="1" destOrd="0" presId="urn:microsoft.com/office/officeart/2005/8/layout/process1"/>
    <dgm:cxn modelId="{262C6D31-F749-4006-B900-E0708A5D0DE7}" type="presOf" srcId="{598196AE-5071-4E66-9B54-AADA7645F55F}" destId="{6B51E2FD-5669-4F63-B060-52C4E01ADFCC}" srcOrd="1" destOrd="0" presId="urn:microsoft.com/office/officeart/2005/8/layout/process1"/>
    <dgm:cxn modelId="{05909146-060A-4E55-839A-A444BEB0FDD1}" type="presOf" srcId="{6090FEA7-7E14-4D73-932B-A1680534755E}" destId="{028AFB35-5A87-4902-AAD2-D1BEBE099112}" srcOrd="0" destOrd="0" presId="urn:microsoft.com/office/officeart/2005/8/layout/process1"/>
    <dgm:cxn modelId="{A5ABC546-26A2-4A0A-9C01-07A723401BC7}" type="presOf" srcId="{1B61BAC4-4D89-4D3A-BB08-C406431028DE}" destId="{D6794228-133E-4A96-A570-60569C5CBD7D}" srcOrd="0" destOrd="0" presId="urn:microsoft.com/office/officeart/2005/8/layout/process1"/>
    <dgm:cxn modelId="{6F7CAE49-5A86-49FA-BD72-553509F594A6}" type="presOf" srcId="{9CCD67DF-9F04-443D-8ED9-B9D1411130AF}" destId="{B2D2B4EF-AEC4-4930-B72E-4E0A25AA9F81}" srcOrd="0" destOrd="0" presId="urn:microsoft.com/office/officeart/2005/8/layout/process1"/>
    <dgm:cxn modelId="{39E23972-9C02-4662-928D-249831CDABC9}" srcId="{6090FEA7-7E14-4D73-932B-A1680534755E}" destId="{DD5E8DF0-5732-4BB7-8A04-2D389920C7C3}" srcOrd="0" destOrd="0" parTransId="{DE5BF4EF-90E3-4141-A13C-CB81C237C4C4}" sibTransId="{598196AE-5071-4E66-9B54-AADA7645F55F}"/>
    <dgm:cxn modelId="{9288787E-4250-4534-80C8-76B63808B3F9}" type="presOf" srcId="{DD5E8DF0-5732-4BB7-8A04-2D389920C7C3}" destId="{03453A93-6712-4BE0-88BD-7ADCCB130993}" srcOrd="0" destOrd="0" presId="urn:microsoft.com/office/officeart/2005/8/layout/process1"/>
    <dgm:cxn modelId="{7E4EFD85-AA89-47D2-B4BC-5EB221F5C27B}" srcId="{6090FEA7-7E14-4D73-932B-A1680534755E}" destId="{EBABE6A3-AE24-4CDB-9B01-E08F7A725B94}" srcOrd="2" destOrd="0" parTransId="{71DF8A43-5DB4-417F-84E0-F789D9063F41}" sibTransId="{C51E3479-1125-4049-99E6-64924C8FF059}"/>
    <dgm:cxn modelId="{7267239F-9E8B-4343-A36A-77B9FBE73B2D}" srcId="{6090FEA7-7E14-4D73-932B-A1680534755E}" destId="{1B61BAC4-4D89-4D3A-BB08-C406431028DE}" srcOrd="1" destOrd="0" parTransId="{E6C568DF-F8E6-41FD-ABB1-CA83010C829F}" sibTransId="{9CCD67DF-9F04-443D-8ED9-B9D1411130AF}"/>
    <dgm:cxn modelId="{4D4D25C0-C020-4AF7-834F-214470649A81}" type="presOf" srcId="{598196AE-5071-4E66-9B54-AADA7645F55F}" destId="{AC5E22A4-FEB6-421D-844A-E275BDEE7FFA}" srcOrd="0" destOrd="0" presId="urn:microsoft.com/office/officeart/2005/8/layout/process1"/>
    <dgm:cxn modelId="{61FF5DFD-D1E5-47BA-9B5A-60C6A56680B1}" type="presOf" srcId="{EBABE6A3-AE24-4CDB-9B01-E08F7A725B94}" destId="{C9962DD8-09F8-4205-8A09-1FD639A54097}" srcOrd="0" destOrd="0" presId="urn:microsoft.com/office/officeart/2005/8/layout/process1"/>
    <dgm:cxn modelId="{AD24C24E-F4EB-4634-9ABA-C16486EED9DC}" type="presParOf" srcId="{028AFB35-5A87-4902-AAD2-D1BEBE099112}" destId="{03453A93-6712-4BE0-88BD-7ADCCB130993}" srcOrd="0" destOrd="0" presId="urn:microsoft.com/office/officeart/2005/8/layout/process1"/>
    <dgm:cxn modelId="{E57D17C5-0221-4CD3-A940-1BA5E5A2C796}" type="presParOf" srcId="{028AFB35-5A87-4902-AAD2-D1BEBE099112}" destId="{AC5E22A4-FEB6-421D-844A-E275BDEE7FFA}" srcOrd="1" destOrd="0" presId="urn:microsoft.com/office/officeart/2005/8/layout/process1"/>
    <dgm:cxn modelId="{5B0694DA-54F9-481D-B7F3-6CACD8C5E02C}" type="presParOf" srcId="{AC5E22A4-FEB6-421D-844A-E275BDEE7FFA}" destId="{6B51E2FD-5669-4F63-B060-52C4E01ADFCC}" srcOrd="0" destOrd="0" presId="urn:microsoft.com/office/officeart/2005/8/layout/process1"/>
    <dgm:cxn modelId="{AC0D7B96-89CF-4923-9D3B-4BC0B33D3F4F}" type="presParOf" srcId="{028AFB35-5A87-4902-AAD2-D1BEBE099112}" destId="{D6794228-133E-4A96-A570-60569C5CBD7D}" srcOrd="2" destOrd="0" presId="urn:microsoft.com/office/officeart/2005/8/layout/process1"/>
    <dgm:cxn modelId="{ABAA9D58-1537-4790-956D-7454F8F4AB9F}" type="presParOf" srcId="{028AFB35-5A87-4902-AAD2-D1BEBE099112}" destId="{B2D2B4EF-AEC4-4930-B72E-4E0A25AA9F81}" srcOrd="3" destOrd="0" presId="urn:microsoft.com/office/officeart/2005/8/layout/process1"/>
    <dgm:cxn modelId="{17C25542-1278-4C88-939F-17E523677D37}" type="presParOf" srcId="{B2D2B4EF-AEC4-4930-B72E-4E0A25AA9F81}" destId="{4E4427D7-E14A-4557-9621-9B65D7C805DB}" srcOrd="0" destOrd="0" presId="urn:microsoft.com/office/officeart/2005/8/layout/process1"/>
    <dgm:cxn modelId="{CEDC3575-CCB2-4E1D-A86F-C4BAC01F7C60}" type="presParOf" srcId="{028AFB35-5A87-4902-AAD2-D1BEBE099112}" destId="{C9962DD8-09F8-4205-8A09-1FD639A5409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453A93-6712-4BE0-88BD-7ADCCB130993}">
      <dsp:nvSpPr>
        <dsp:cNvPr id="0" name=""/>
        <dsp:cNvSpPr/>
      </dsp:nvSpPr>
      <dsp:spPr>
        <a:xfrm>
          <a:off x="9778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대한제국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1897-1910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Great Korean Empire</a:t>
          </a:r>
        </a:p>
      </dsp:txBody>
      <dsp:txXfrm>
        <a:off x="95376" y="85598"/>
        <a:ext cx="2751341" cy="4382177"/>
      </dsp:txXfrm>
    </dsp:sp>
    <dsp:sp modelId="{AC5E22A4-FEB6-421D-844A-E275BDEE7FFA}">
      <dsp:nvSpPr>
        <dsp:cNvPr id="0" name=""/>
        <dsp:cNvSpPr/>
      </dsp:nvSpPr>
      <dsp:spPr>
        <a:xfrm>
          <a:off x="3224569" y="1914291"/>
          <a:ext cx="619578" cy="7247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224569" y="2059249"/>
        <a:ext cx="433705" cy="434873"/>
      </dsp:txXfrm>
    </dsp:sp>
    <dsp:sp modelId="{D6794228-133E-4A96-A570-60569C5CBD7D}">
      <dsp:nvSpPr>
        <dsp:cNvPr id="0" name=""/>
        <dsp:cNvSpPr/>
      </dsp:nvSpPr>
      <dsp:spPr>
        <a:xfrm>
          <a:off x="4101331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임시정부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1919-1948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Provisional Government</a:t>
          </a:r>
        </a:p>
      </dsp:txBody>
      <dsp:txXfrm>
        <a:off x="4186929" y="85598"/>
        <a:ext cx="2751341" cy="4382177"/>
      </dsp:txXfrm>
    </dsp:sp>
    <dsp:sp modelId="{B2D2B4EF-AEC4-4930-B72E-4E0A25AA9F81}">
      <dsp:nvSpPr>
        <dsp:cNvPr id="0" name=""/>
        <dsp:cNvSpPr/>
      </dsp:nvSpPr>
      <dsp:spPr>
        <a:xfrm>
          <a:off x="7316122" y="1914291"/>
          <a:ext cx="619578" cy="7247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7316122" y="2059249"/>
        <a:ext cx="433705" cy="434873"/>
      </dsp:txXfrm>
    </dsp:sp>
    <dsp:sp modelId="{C9962DD8-09F8-4205-8A09-1FD639A54097}">
      <dsp:nvSpPr>
        <dsp:cNvPr id="0" name=""/>
        <dsp:cNvSpPr/>
      </dsp:nvSpPr>
      <dsp:spPr>
        <a:xfrm>
          <a:off x="8192884" y="0"/>
          <a:ext cx="2922537" cy="45533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b="1" kern="1200" dirty="0"/>
            <a:t>대한민국</a:t>
          </a:r>
          <a:endParaRPr lang="en-US" altLang="ko-KR" sz="4400" b="1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1948-now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The Republic of Korea</a:t>
          </a:r>
        </a:p>
      </dsp:txBody>
      <dsp:txXfrm>
        <a:off x="8278482" y="85598"/>
        <a:ext cx="2751341" cy="4382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9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73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27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9056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13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8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04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67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61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7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0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2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7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4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74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28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7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3FB9BDF-78C7-491D-9776-A64691D7B692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21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4EMTuEOsYs" TargetMode="External"/><Relationship Id="rId2" Type="http://schemas.openxmlformats.org/officeDocument/2006/relationships/hyperlink" Target="https://www.youtube.com/watch?v=xf7-uVQcIi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879600"/>
            <a:ext cx="9440034" cy="3098800"/>
          </a:xfrm>
        </p:spPr>
        <p:txBody>
          <a:bodyPr>
            <a:normAutofit/>
          </a:bodyPr>
          <a:lstStyle/>
          <a:p>
            <a:r>
              <a:rPr lang="ko-KR" altLang="en-US" sz="10000" dirty="0"/>
              <a:t>대한민국의 상징</a:t>
            </a:r>
            <a:br>
              <a:rPr lang="en-US" altLang="ko-KR" sz="10000" dirty="0"/>
            </a:br>
            <a:r>
              <a:rPr lang="en-US" altLang="ko-KR" sz="7000" dirty="0"/>
              <a:t>Symbols of Korea</a:t>
            </a:r>
            <a:endParaRPr lang="en-US" sz="7000" dirty="0"/>
          </a:p>
        </p:txBody>
      </p:sp>
    </p:spTree>
    <p:extLst>
      <p:ext uri="{BB962C8B-B14F-4D97-AF65-F5344CB8AC3E}">
        <p14:creationId xmlns:p14="http://schemas.microsoft.com/office/powerpoint/2010/main" val="4099314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3839" y="1384300"/>
            <a:ext cx="4846321" cy="40894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>
                <a:latin typeface="+mn-ea"/>
              </a:rPr>
              <a:t>3·1 </a:t>
            </a:r>
            <a:r>
              <a:rPr lang="ko-KR" altLang="en-US" sz="3600" b="1" dirty="0">
                <a:latin typeface="+mn-ea"/>
              </a:rPr>
              <a:t>운동 태극기 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/>
              <a:t>(1919</a:t>
            </a:r>
            <a:r>
              <a:rPr lang="ko-KR" altLang="en-US" sz="3600" b="1" dirty="0"/>
              <a:t>년</a:t>
            </a:r>
            <a:r>
              <a:rPr lang="en-US" altLang="ko-KR" sz="3600" b="1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200" dirty="0">
                <a:latin typeface="+mn-ea"/>
              </a:rPr>
              <a:t>3·1 </a:t>
            </a:r>
            <a:r>
              <a:rPr lang="ko-KR" altLang="en-US" sz="3200" dirty="0">
                <a:latin typeface="+mn-ea"/>
              </a:rPr>
              <a:t>운동 당시에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평양 숭실학교에서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만든 태극기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40" y="1141215"/>
            <a:ext cx="6858000" cy="4575571"/>
          </a:xfrm>
        </p:spPr>
      </p:pic>
    </p:spTree>
    <p:extLst>
      <p:ext uri="{BB962C8B-B14F-4D97-AF65-F5344CB8AC3E}">
        <p14:creationId xmlns:p14="http://schemas.microsoft.com/office/powerpoint/2010/main" val="363244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3839" y="2132330"/>
            <a:ext cx="4846321" cy="25933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한국광복군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서명문 태극기 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200" b="1" dirty="0"/>
              <a:t>(1945)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94" y="981075"/>
            <a:ext cx="6858000" cy="4916658"/>
          </a:xfrm>
        </p:spPr>
      </p:pic>
    </p:spTree>
    <p:extLst>
      <p:ext uri="{BB962C8B-B14F-4D97-AF65-F5344CB8AC3E}">
        <p14:creationId xmlns:p14="http://schemas.microsoft.com/office/powerpoint/2010/main" val="3395241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3839" y="808575"/>
            <a:ext cx="4846321" cy="52408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건국법정대학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학도병 서명문 태극기 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200" b="1" dirty="0"/>
              <a:t>(1950)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한국전쟁 당시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대학생들이 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서명한 태극기</a:t>
            </a:r>
            <a:endParaRPr lang="en-US" altLang="ko-KR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94" y="752475"/>
            <a:ext cx="6858000" cy="5423095"/>
          </a:xfrm>
        </p:spPr>
      </p:pic>
    </p:spTree>
    <p:extLst>
      <p:ext uri="{BB962C8B-B14F-4D97-AF65-F5344CB8AC3E}">
        <p14:creationId xmlns:p14="http://schemas.microsoft.com/office/powerpoint/2010/main" val="287207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6" t="9963" r="61506" b="21974"/>
          <a:stretch/>
        </p:blipFill>
        <p:spPr>
          <a:xfrm>
            <a:off x="425343" y="1904998"/>
            <a:ext cx="3143251" cy="4572000"/>
          </a:xfr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684969"/>
              </p:ext>
            </p:extLst>
          </p:nvPr>
        </p:nvGraphicFramePr>
        <p:xfrm>
          <a:off x="3869945" y="1904995"/>
          <a:ext cx="7863840" cy="4572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3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1</a:t>
                      </a:r>
                      <a:r>
                        <a:rPr lang="ko-KR" altLang="en-US" sz="3200" dirty="0">
                          <a:latin typeface="+mn-lt"/>
                        </a:rPr>
                        <a:t>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3·1 </a:t>
                      </a:r>
                      <a:r>
                        <a:rPr lang="ko-KR" altLang="en-US" sz="3200" dirty="0">
                          <a:latin typeface="+mn-lt"/>
                        </a:rPr>
                        <a:t>절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The March 1</a:t>
                      </a:r>
                      <a:r>
                        <a:rPr lang="en-US" sz="3200" baseline="30000" dirty="0">
                          <a:latin typeface="+mn-lt"/>
                        </a:rPr>
                        <a:t>st</a:t>
                      </a:r>
                      <a:r>
                        <a:rPr lang="en-US" sz="3200" baseline="0" dirty="0">
                          <a:latin typeface="+mn-lt"/>
                        </a:rPr>
                        <a:t> Day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7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17</a:t>
                      </a:r>
                      <a:r>
                        <a:rPr lang="ko-KR" altLang="en-US" sz="3200" dirty="0">
                          <a:latin typeface="+mn-lt"/>
                        </a:rPr>
                        <a:t>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제헌절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Constitution</a:t>
                      </a:r>
                      <a:r>
                        <a:rPr lang="en-US" sz="3200" baseline="0" dirty="0">
                          <a:latin typeface="+mn-lt"/>
                        </a:rPr>
                        <a:t> Day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8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15</a:t>
                      </a:r>
                      <a:r>
                        <a:rPr lang="ko-KR" altLang="en-US" sz="3200" dirty="0">
                          <a:latin typeface="+mn-lt"/>
                        </a:rPr>
                        <a:t>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광복절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The National Liberation 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Placeholder 4"/>
          <p:cNvSpPr txBox="1">
            <a:spLocks/>
          </p:cNvSpPr>
          <p:nvPr/>
        </p:nvSpPr>
        <p:spPr>
          <a:xfrm>
            <a:off x="593672" y="201166"/>
            <a:ext cx="11004657" cy="11155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>
                <a:latin typeface="+mj-ea"/>
                <a:ea typeface="+mj-ea"/>
              </a:rPr>
              <a:t>태극기 다는 날</a:t>
            </a:r>
            <a:endParaRPr lang="en-US" altLang="ko-KR" sz="4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4963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6" t="9963" r="61506" b="21974"/>
          <a:stretch/>
        </p:blipFill>
        <p:spPr>
          <a:xfrm>
            <a:off x="425343" y="1904998"/>
            <a:ext cx="3143251" cy="4572000"/>
          </a:xfr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365083"/>
              </p:ext>
            </p:extLst>
          </p:nvPr>
        </p:nvGraphicFramePr>
        <p:xfrm>
          <a:off x="3869945" y="1904995"/>
          <a:ext cx="7863840" cy="4572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10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1</a:t>
                      </a:r>
                      <a:r>
                        <a:rPr lang="ko-KR" altLang="en-US" sz="3200" dirty="0">
                          <a:latin typeface="+mn-lt"/>
                        </a:rPr>
                        <a:t>일 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국군의 날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Armed Forces 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10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3</a:t>
                      </a:r>
                      <a:r>
                        <a:rPr lang="ko-KR" altLang="en-US" sz="3200" dirty="0">
                          <a:latin typeface="+mn-lt"/>
                        </a:rPr>
                        <a:t>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개천절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National Foundation 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10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9</a:t>
                      </a:r>
                      <a:r>
                        <a:rPr lang="ko-KR" altLang="en-US" sz="3200" dirty="0">
                          <a:latin typeface="+mn-lt"/>
                        </a:rPr>
                        <a:t>일 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한글날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>
                          <a:latin typeface="+mn-lt"/>
                        </a:rPr>
                        <a:t>Korean Alphabet (</a:t>
                      </a:r>
                      <a:r>
                        <a:rPr lang="en-US" sz="3200" dirty="0">
                          <a:latin typeface="+mn-lt"/>
                        </a:rPr>
                        <a:t>Hangeul)</a:t>
                      </a:r>
                      <a:r>
                        <a:rPr lang="en-US" sz="3200" baseline="0" dirty="0">
                          <a:latin typeface="+mn-lt"/>
                        </a:rPr>
                        <a:t> Day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Placeholder 4"/>
          <p:cNvSpPr txBox="1">
            <a:spLocks/>
          </p:cNvSpPr>
          <p:nvPr/>
        </p:nvSpPr>
        <p:spPr>
          <a:xfrm>
            <a:off x="593672" y="201166"/>
            <a:ext cx="11004657" cy="11155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>
                <a:latin typeface="+mj-ea"/>
                <a:ea typeface="+mj-ea"/>
              </a:rPr>
              <a:t>태극기 다는 날</a:t>
            </a:r>
            <a:endParaRPr lang="en-US" altLang="ko-KR" sz="4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3108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781043"/>
              </p:ext>
            </p:extLst>
          </p:nvPr>
        </p:nvGraphicFramePr>
        <p:xfrm>
          <a:off x="3915665" y="1904995"/>
          <a:ext cx="7863840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6</a:t>
                      </a:r>
                      <a:r>
                        <a:rPr lang="ko-KR" altLang="en-US" sz="3200" dirty="0">
                          <a:latin typeface="+mn-lt"/>
                        </a:rPr>
                        <a:t>월 </a:t>
                      </a:r>
                      <a:r>
                        <a:rPr lang="en-US" altLang="ko-KR" sz="3200" dirty="0">
                          <a:latin typeface="+mn-lt"/>
                        </a:rPr>
                        <a:t>6</a:t>
                      </a:r>
                      <a:r>
                        <a:rPr lang="ko-KR" altLang="en-US" sz="3200" dirty="0">
                          <a:latin typeface="+mn-lt"/>
                        </a:rPr>
                        <a:t>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latin typeface="+mn-lt"/>
                        </a:rPr>
                        <a:t>현충일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Memorial</a:t>
                      </a:r>
                      <a:r>
                        <a:rPr lang="en-US" sz="3200" baseline="0" dirty="0">
                          <a:latin typeface="+mn-lt"/>
                        </a:rPr>
                        <a:t> Day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dirty="0">
                          <a:latin typeface="+mn-lt"/>
                        </a:rPr>
                        <a:t>국장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+mn-lt"/>
                        </a:rPr>
                        <a:t>National</a:t>
                      </a:r>
                      <a:r>
                        <a:rPr lang="en-US" sz="3200" baseline="0" dirty="0">
                          <a:latin typeface="+mn-lt"/>
                        </a:rPr>
                        <a:t> Funeral</a:t>
                      </a:r>
                      <a:endParaRPr lang="en-US" sz="32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 Placeholder 4"/>
          <p:cNvSpPr txBox="1">
            <a:spLocks/>
          </p:cNvSpPr>
          <p:nvPr/>
        </p:nvSpPr>
        <p:spPr>
          <a:xfrm>
            <a:off x="593672" y="201166"/>
            <a:ext cx="11004657" cy="11155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>
                <a:latin typeface="+mj-ea"/>
                <a:ea typeface="+mj-ea"/>
              </a:rPr>
              <a:t>태극기 다는 날</a:t>
            </a:r>
            <a:endParaRPr lang="en-US" altLang="ko-KR" sz="4800" b="1" dirty="0">
              <a:latin typeface="+mj-ea"/>
              <a:ea typeface="+mj-ea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7" t="9963" r="14302" b="21974"/>
          <a:stretch/>
        </p:blipFill>
        <p:spPr>
          <a:xfrm>
            <a:off x="416199" y="1904995"/>
            <a:ext cx="3294528" cy="45720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215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 txBox="1">
            <a:spLocks/>
          </p:cNvSpPr>
          <p:nvPr/>
        </p:nvSpPr>
        <p:spPr>
          <a:xfrm>
            <a:off x="593672" y="201166"/>
            <a:ext cx="11004657" cy="182880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dirty="0">
                <a:latin typeface="+mj-ea"/>
                <a:ea typeface="+mj-ea"/>
              </a:rPr>
              <a:t>국기에 대한 맹세 </a:t>
            </a:r>
            <a:endParaRPr lang="en-US" altLang="ko-KR" sz="5400" b="1" dirty="0">
              <a:latin typeface="+mj-ea"/>
              <a:ea typeface="+mj-ea"/>
            </a:endParaRPr>
          </a:p>
          <a:p>
            <a:pPr marL="3690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4400" b="1" dirty="0">
                <a:latin typeface="+mj-lt"/>
                <a:ea typeface="+mj-ea"/>
              </a:rPr>
              <a:t>(Pledge of allegiance to the flag)</a:t>
            </a:r>
            <a:endParaRPr lang="en-US" altLang="ko-KR" sz="4000" b="1" dirty="0">
              <a:latin typeface="+mj-lt"/>
              <a:ea typeface="+mj-ea"/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392503" y="2069616"/>
            <a:ext cx="4612056" cy="3200400"/>
          </a:xfrm>
        </p:spPr>
      </p:pic>
      <p:sp>
        <p:nvSpPr>
          <p:cNvPr id="7" name="Rectangle 6"/>
          <p:cNvSpPr/>
          <p:nvPr/>
        </p:nvSpPr>
        <p:spPr>
          <a:xfrm>
            <a:off x="5364814" y="2069616"/>
            <a:ext cx="6407251" cy="3200400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3200" dirty="0">
                <a:latin typeface="+mn-ea"/>
              </a:rPr>
              <a:t>나는 자랑스러운 태극기 앞에 자유롭고 정의로운 대한민국의 무궁한 영광을 위하여 충성을 다할 것을 굳게 다짐합니다</a:t>
            </a:r>
            <a:r>
              <a:rPr lang="en-US" altLang="ko-KR" sz="3200" dirty="0">
                <a:latin typeface="+mn-ea"/>
              </a:rPr>
              <a:t>. </a:t>
            </a:r>
            <a:endParaRPr lang="en-US" sz="4400" dirty="0">
              <a:latin typeface="+mn-e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2503" y="5309664"/>
            <a:ext cx="11379562" cy="1318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dirty="0">
                <a:solidFill>
                  <a:schemeClr val="tx1"/>
                </a:solidFill>
              </a:rPr>
              <a:t>I, standing before the noble </a:t>
            </a:r>
            <a:r>
              <a:rPr lang="en-US" sz="2800" dirty="0" err="1">
                <a:solidFill>
                  <a:schemeClr val="tx1"/>
                </a:solidFill>
              </a:rPr>
              <a:t>Taegeukgi</a:t>
            </a:r>
            <a:r>
              <a:rPr lang="en-US" sz="2800" dirty="0">
                <a:solidFill>
                  <a:schemeClr val="tx1"/>
                </a:solidFill>
              </a:rPr>
              <a:t>, solemnly pledge allegiance to the Republic of Korea, to its glory, liberty and justice.</a:t>
            </a:r>
          </a:p>
        </p:txBody>
      </p:sp>
    </p:spTree>
    <p:extLst>
      <p:ext uri="{BB962C8B-B14F-4D97-AF65-F5344CB8AC3E}">
        <p14:creationId xmlns:p14="http://schemas.microsoft.com/office/powerpoint/2010/main" val="180307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891" y="609599"/>
            <a:ext cx="5064665" cy="4478867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</a:t>
            </a:r>
            <a:br>
              <a:rPr lang="en-US" altLang="ko-KR" sz="5400" b="1" dirty="0"/>
            </a:br>
            <a:r>
              <a:rPr lang="en-US" altLang="ko-KR" sz="4400" b="1" dirty="0"/>
              <a:t>National Anthem of Korea</a:t>
            </a:r>
            <a:br>
              <a:rPr lang="en-US" altLang="ko-KR" sz="4400" b="1" dirty="0"/>
            </a:br>
            <a:br>
              <a:rPr lang="en-US" altLang="ko-KR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72752" cy="6858000"/>
          </a:xfrm>
        </p:spPr>
      </p:pic>
      <p:sp>
        <p:nvSpPr>
          <p:cNvPr id="7" name="Rectangle 6"/>
          <p:cNvSpPr/>
          <p:nvPr/>
        </p:nvSpPr>
        <p:spPr>
          <a:xfrm>
            <a:off x="6462095" y="3965081"/>
            <a:ext cx="543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</a:rPr>
              <a:t>대한민국의 국가</a:t>
            </a:r>
            <a:endParaRPr lang="en-US" altLang="ko-KR" sz="3200" dirty="0">
              <a:latin typeface="+mn-ea"/>
            </a:endParaRPr>
          </a:p>
          <a:p>
            <a:endParaRPr lang="en-US" altLang="ko-KR" sz="3200" dirty="0">
              <a:latin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</a:rPr>
              <a:t>나라를 사랑하는 노래</a:t>
            </a:r>
            <a:br>
              <a:rPr lang="en-US" altLang="ko-KR" sz="4400" dirty="0">
                <a:latin typeface="+mn-ea"/>
              </a:rPr>
            </a:br>
            <a:endParaRPr lang="en-US" sz="4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25500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70933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애국가의 역사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조선 말 개화기 이후부터 노랫말과 곡조 사용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처음에는 올드 랭 사인</a:t>
            </a:r>
            <a:r>
              <a:rPr lang="en-US" altLang="ko-KR" sz="3200" dirty="0"/>
              <a:t>(Auld Lang </a:t>
            </a:r>
            <a:r>
              <a:rPr lang="en-US" altLang="ko-KR" sz="3200" dirty="0" err="1"/>
              <a:t>Syne</a:t>
            </a:r>
            <a:r>
              <a:rPr lang="en-US" altLang="ko-KR" sz="3200" dirty="0"/>
              <a:t>)</a:t>
            </a:r>
            <a:r>
              <a:rPr lang="ko-KR" altLang="en-US" sz="3200" dirty="0"/>
              <a:t>의 곡을 사용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1936</a:t>
            </a:r>
            <a:r>
              <a:rPr lang="ko-KR" altLang="en-US" sz="3200" dirty="0"/>
              <a:t>년 안익태가 작곡을 함</a:t>
            </a:r>
            <a:endParaRPr lang="en-US" altLang="ko-K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3200" dirty="0"/>
              <a:t>대한민국 임시정부의 채택으로 현재 애국가 완성</a:t>
            </a:r>
            <a:endParaRPr lang="en-US" sz="3200" dirty="0"/>
          </a:p>
        </p:txBody>
      </p:sp>
      <p:pic>
        <p:nvPicPr>
          <p:cNvPr id="4" name="애국가 (올드 랭 사인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46290" y="5460999"/>
            <a:ext cx="821267" cy="82126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090676" y="5435598"/>
            <a:ext cx="3818467" cy="863600"/>
          </a:xfrm>
          <a:prstGeom prst="wedgeRoundRectCallout">
            <a:avLst>
              <a:gd name="adj1" fmla="val 59761"/>
              <a:gd name="adj2" fmla="val 26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atin typeface="+mn-ea"/>
              </a:rPr>
              <a:t>애국가 </a:t>
            </a:r>
            <a:r>
              <a:rPr lang="en-US" altLang="ko-KR" sz="2800" b="1" dirty="0">
                <a:latin typeface="+mn-ea"/>
              </a:rPr>
              <a:t>(</a:t>
            </a:r>
            <a:r>
              <a:rPr lang="ko-KR" altLang="en-US" sz="2800" b="1" dirty="0">
                <a:latin typeface="+mn-ea"/>
              </a:rPr>
              <a:t>올드 랭 사인</a:t>
            </a:r>
            <a:r>
              <a:rPr lang="en-US" altLang="ko-KR" sz="2800" b="1" dirty="0">
                <a:latin typeface="+mn-ea"/>
              </a:rPr>
              <a:t>)</a:t>
            </a:r>
            <a:endParaRPr 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44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28" y="661850"/>
            <a:ext cx="3831771" cy="2868749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무궁화</a:t>
            </a:r>
            <a:br>
              <a:rPr lang="en-US" altLang="ko-KR" sz="5400" b="1" dirty="0"/>
            </a:br>
            <a:r>
              <a:rPr lang="en-US" altLang="ko-KR" sz="4400" b="1" dirty="0"/>
              <a:t>National Flower of Korea</a:t>
            </a:r>
            <a:endParaRPr lang="en-US" sz="44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14726"/>
          <a:stretch/>
        </p:blipFill>
        <p:spPr>
          <a:xfrm>
            <a:off x="635725" y="947458"/>
            <a:ext cx="5943600" cy="5014224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230533" y="3274423"/>
            <a:ext cx="4743752" cy="261257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대한민국의 국화</a:t>
            </a:r>
            <a:endParaRPr lang="en-US" altLang="ko-KR" sz="3200" dirty="0">
              <a:latin typeface="+mn-ea"/>
              <a:ea typeface="+mn-ea"/>
            </a:endParaRPr>
          </a:p>
          <a:p>
            <a:pPr algn="l"/>
            <a:endParaRPr lang="en-US" altLang="ko-KR" sz="3200" dirty="0">
              <a:latin typeface="+mn-ea"/>
              <a:ea typeface="+mn-ea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>
                <a:latin typeface="+mn-ea"/>
                <a:ea typeface="+mn-ea"/>
              </a:rPr>
              <a:t>영원히 피고 또 피어서 지지 않는 꽃</a:t>
            </a:r>
            <a:endParaRPr 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875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770481" cy="1286932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latin typeface="+mj-ea"/>
              </a:rPr>
              <a:t>나라별 국기들</a:t>
            </a:r>
            <a:endParaRPr lang="en-US" sz="5400" b="1" dirty="0">
              <a:latin typeface="+mj-ea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0"/>
            <a:ext cx="731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34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6"/>
          <a:stretch/>
        </p:blipFill>
        <p:spPr>
          <a:xfrm>
            <a:off x="609600" y="187960"/>
            <a:ext cx="10972800" cy="6482080"/>
          </a:xfrm>
        </p:spPr>
      </p:pic>
      <p:pic>
        <p:nvPicPr>
          <p:cNvPr id="8" name="우리나라꽃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440" y="320040"/>
            <a:ext cx="985520" cy="98552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386032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애국가 올드 랭 사인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https://www.youtube.com/watch?v=xf7-uVQcIiU</a:t>
            </a:r>
            <a:r>
              <a:rPr lang="en-US" altLang="ko-KR" dirty="0"/>
              <a:t> </a:t>
            </a:r>
            <a:r>
              <a:rPr lang="ko-KR" altLang="en-US" dirty="0"/>
              <a:t>에서 음원 추출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우리나라 꽃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https://www.youtube.com/watch?v=O4EMTuEOsYs</a:t>
            </a:r>
            <a:r>
              <a:rPr lang="en-US" altLang="ko-KR" dirty="0"/>
              <a:t> </a:t>
            </a:r>
            <a:r>
              <a:rPr lang="ko-KR" altLang="en-US" dirty="0"/>
              <a:t>에서 음원 추출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6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261258"/>
            <a:ext cx="10353762" cy="970450"/>
          </a:xfrm>
        </p:spPr>
        <p:txBody>
          <a:bodyPr/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정식 이름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52583"/>
            <a:ext cx="10353762" cy="472689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ko-KR" altLang="en-US" sz="9600" b="1" dirty="0"/>
              <a:t>대한민국</a:t>
            </a:r>
            <a:r>
              <a:rPr lang="en-US" altLang="ko-KR" sz="7200" b="1" dirty="0"/>
              <a:t> </a:t>
            </a:r>
            <a:r>
              <a:rPr lang="ko-KR" altLang="en-US" sz="7200" b="1" dirty="0">
                <a:effectLst/>
              </a:rPr>
              <a:t>大韓民國</a:t>
            </a:r>
            <a:endParaRPr lang="en-US" altLang="ko-KR" sz="7200" b="1" dirty="0">
              <a:effectLst/>
            </a:endParaRPr>
          </a:p>
          <a:p>
            <a:pPr marL="36900" indent="0" algn="ctr">
              <a:buNone/>
            </a:pPr>
            <a:endParaRPr lang="en-US" sz="5400" dirty="0"/>
          </a:p>
          <a:p>
            <a:pPr marL="36900" indent="0" algn="ctr">
              <a:buNone/>
            </a:pPr>
            <a:r>
              <a:rPr lang="en-US" sz="7200" b="1" dirty="0"/>
              <a:t>Republic of Korea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7633" y="3545647"/>
            <a:ext cx="8686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    HAN    PEOPLE    COUNTRY</a:t>
            </a:r>
          </a:p>
        </p:txBody>
      </p:sp>
    </p:spTree>
    <p:extLst>
      <p:ext uri="{BB962C8B-B14F-4D97-AF65-F5344CB8AC3E}">
        <p14:creationId xmlns:p14="http://schemas.microsoft.com/office/powerpoint/2010/main" val="421096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919119" y="84668"/>
            <a:ext cx="10353762" cy="1286932"/>
          </a:xfrm>
        </p:spPr>
        <p:txBody>
          <a:bodyPr>
            <a:normAutofit/>
          </a:bodyPr>
          <a:lstStyle/>
          <a:p>
            <a:r>
              <a:rPr lang="ko-KR" altLang="en-US" sz="5400" b="1" dirty="0">
                <a:latin typeface="+mj-ea"/>
              </a:rPr>
              <a:t>국호</a:t>
            </a:r>
            <a:r>
              <a:rPr lang="en-US" altLang="ko-KR" sz="5400" b="1" dirty="0">
                <a:latin typeface="+mj-ea"/>
              </a:rPr>
              <a:t>(</a:t>
            </a:r>
            <a:r>
              <a:rPr lang="ko-KR" altLang="en-US" sz="5400" b="1" dirty="0">
                <a:latin typeface="+mj-ea"/>
              </a:rPr>
              <a:t>나라 이름</a:t>
            </a:r>
            <a:r>
              <a:rPr lang="en-US" altLang="ko-KR" sz="5400" b="1" dirty="0">
                <a:latin typeface="+mj-ea"/>
              </a:rPr>
              <a:t>)</a:t>
            </a:r>
            <a:r>
              <a:rPr lang="ko-KR" altLang="en-US" sz="5400" b="1" dirty="0">
                <a:latin typeface="+mj-ea"/>
              </a:rPr>
              <a:t>의 변천사</a:t>
            </a:r>
            <a:endParaRPr lang="en-US" sz="5400" b="1" dirty="0">
              <a:latin typeface="+mj-ea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489860797"/>
              </p:ext>
            </p:extLst>
          </p:nvPr>
        </p:nvGraphicFramePr>
        <p:xfrm>
          <a:off x="533400" y="1838960"/>
          <a:ext cx="11125200" cy="4553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6709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7383" y="609599"/>
            <a:ext cx="4032068" cy="5655734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</a:t>
            </a:r>
            <a:br>
              <a:rPr lang="en-US" altLang="ko-KR" sz="5400" b="1" dirty="0"/>
            </a:br>
            <a:r>
              <a:rPr 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Taegeukgi</a:t>
            </a:r>
            <a:b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한국의 국기</a:t>
            </a:r>
            <a:b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</a:br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Flag of Korea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592183" y="890917"/>
            <a:ext cx="7315200" cy="5076167"/>
          </a:xfrm>
        </p:spPr>
      </p:pic>
    </p:spTree>
    <p:extLst>
      <p:ext uri="{BB962C8B-B14F-4D97-AF65-F5344CB8AC3E}">
        <p14:creationId xmlns:p14="http://schemas.microsoft.com/office/powerpoint/2010/main" val="11435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37067"/>
            <a:ext cx="1035376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태극기의 의미</a:t>
            </a:r>
            <a:endParaRPr lang="en-US" sz="5400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10972800" cy="5486400"/>
          </a:xfrm>
        </p:spPr>
      </p:pic>
      <p:sp>
        <p:nvSpPr>
          <p:cNvPr id="3" name="Rectangle 2"/>
          <p:cNvSpPr/>
          <p:nvPr/>
        </p:nvSpPr>
        <p:spPr>
          <a:xfrm>
            <a:off x="8254999" y="2633133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건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8254999" y="4745566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리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8254999" y="4045711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/>
              <a:t>감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8254999" y="3345856"/>
            <a:ext cx="54864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곤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1969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858" y="172720"/>
            <a:ext cx="9124285" cy="114808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태극기의 역사</a:t>
            </a:r>
            <a:endParaRPr lang="en-US" sz="5400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705" y="1825358"/>
            <a:ext cx="5056590" cy="4572000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99439" y="1825358"/>
            <a:ext cx="5466081" cy="45720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박영효의 태극기 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/>
              <a:t>(1882</a:t>
            </a:r>
            <a:r>
              <a:rPr lang="ko-KR" altLang="en-US" sz="3600" b="1" dirty="0"/>
              <a:t>년</a:t>
            </a:r>
            <a:r>
              <a:rPr lang="en-US" altLang="ko-KR" sz="3600" b="1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고종의 명을 받은 박영효가 일본에 가면서 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>
                <a:latin typeface="+mn-ea"/>
              </a:rPr>
              <a:t>태극</a:t>
            </a:r>
            <a:r>
              <a:rPr lang="en-US" altLang="ko-KR" sz="3200" dirty="0">
                <a:latin typeface="+mn-ea"/>
              </a:rPr>
              <a:t>· 4</a:t>
            </a:r>
            <a:r>
              <a:rPr lang="ko-KR" altLang="en-US" sz="3200" dirty="0">
                <a:latin typeface="+mn-ea"/>
              </a:rPr>
              <a:t>괘 도안 사용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0160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3839" y="1426634"/>
            <a:ext cx="4846321" cy="400473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데니의 태극기 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600" b="1" dirty="0"/>
              <a:t>(1888</a:t>
            </a:r>
            <a:r>
              <a:rPr lang="ko-KR" altLang="en-US" sz="3600" b="1" dirty="0"/>
              <a:t>년</a:t>
            </a:r>
            <a:r>
              <a:rPr lang="en-US" altLang="ko-KR" sz="3600" b="1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고종이 미국 출신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외교고문 데니에게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하사한 태극기</a:t>
            </a:r>
            <a:endParaRPr lang="en-US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163" y="860285"/>
            <a:ext cx="6890005" cy="5029200"/>
          </a:xfrm>
        </p:spPr>
      </p:pic>
    </p:spTree>
    <p:extLst>
      <p:ext uri="{BB962C8B-B14F-4D97-AF65-F5344CB8AC3E}">
        <p14:creationId xmlns:p14="http://schemas.microsoft.com/office/powerpoint/2010/main" val="3539730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243839" y="810260"/>
            <a:ext cx="4846321" cy="523748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600" b="1" dirty="0"/>
              <a:t>불원복 태극기 </a:t>
            </a:r>
            <a:endParaRPr lang="en-US" altLang="ko-KR" sz="3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200" b="1" dirty="0"/>
              <a:t>(1907)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의병장 고광순이 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항상 옷 속에 넣고 다녔다는 태극기</a:t>
            </a:r>
            <a:endParaRPr lang="en-US" altLang="ko-KR" sz="3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200" dirty="0"/>
              <a:t>불원복 </a:t>
            </a:r>
            <a:r>
              <a:rPr lang="en-US" altLang="ko-KR" sz="3200" dirty="0"/>
              <a:t>– </a:t>
            </a:r>
            <a:r>
              <a:rPr lang="ko-KR" altLang="en-US" sz="3200" dirty="0"/>
              <a:t>광복이 멀지 않았다</a:t>
            </a:r>
            <a:endParaRPr lang="en-US" sz="32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60" y="1238727"/>
            <a:ext cx="6858000" cy="4380547"/>
          </a:xfrm>
        </p:spPr>
      </p:pic>
    </p:spTree>
    <p:extLst>
      <p:ext uri="{BB962C8B-B14F-4D97-AF65-F5344CB8AC3E}">
        <p14:creationId xmlns:p14="http://schemas.microsoft.com/office/powerpoint/2010/main" val="1548214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159</TotalTime>
  <Words>349</Words>
  <Application>Microsoft Office PowerPoint</Application>
  <PresentationFormat>Widescreen</PresentationFormat>
  <Paragraphs>99</Paragraphs>
  <Slides>21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Malgun Gothic</vt:lpstr>
      <vt:lpstr>Arial</vt:lpstr>
      <vt:lpstr>Calibri</vt:lpstr>
      <vt:lpstr>Calibri Light</vt:lpstr>
      <vt:lpstr>Wingdings 2</vt:lpstr>
      <vt:lpstr>Slate</vt:lpstr>
      <vt:lpstr>대한민국의 상징 Symbols of Korea</vt:lpstr>
      <vt:lpstr>나라별 국기들</vt:lpstr>
      <vt:lpstr>한국의 정식 이름</vt:lpstr>
      <vt:lpstr>국호(나라 이름)의 변천사</vt:lpstr>
      <vt:lpstr>태극기 Taegeukgi  한국의 국기 Flag of Korea</vt:lpstr>
      <vt:lpstr>태극기의 의미</vt:lpstr>
      <vt:lpstr>태극기의 역사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애국가 National Anthem of Korea  </vt:lpstr>
      <vt:lpstr>애국가의 역사</vt:lpstr>
      <vt:lpstr>무궁화 National Flower of Korea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Owner</cp:lastModifiedBy>
  <cp:revision>29</cp:revision>
  <dcterms:created xsi:type="dcterms:W3CDTF">2019-01-27T00:04:42Z</dcterms:created>
  <dcterms:modified xsi:type="dcterms:W3CDTF">2019-02-09T05:45:56Z</dcterms:modified>
</cp:coreProperties>
</file>